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68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83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9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19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8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0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97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69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56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49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B428-855D-8543-AAA4-49B72025A7A9}" type="datetimeFigureOut">
              <a:rPr lang="it-IT" smtClean="0"/>
              <a:t>19/04/13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612C-C796-0546-8DC9-A6D4EDEC3E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47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757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Parrocchia San Nicola </a:t>
            </a:r>
            <a:br>
              <a:rPr lang="it-IT" dirty="0" smtClean="0"/>
            </a:br>
            <a:r>
              <a:rPr lang="it-IT" dirty="0" err="1" smtClean="0"/>
              <a:t>Taggì</a:t>
            </a:r>
            <a:r>
              <a:rPr lang="it-IT" dirty="0" smtClean="0"/>
              <a:t> di Sotto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009900"/>
            <a:ext cx="7646992" cy="17526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Restauro conservativo della nostra Chiesa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Assemblea Parrocchiale  19 aprile 2013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026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Importo dei lavori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Restauro conservativo                             240.401        </a:t>
            </a:r>
            <a:r>
              <a:rPr lang="it-IT" sz="1600" dirty="0" smtClean="0"/>
              <a:t>(iva compresa. Impresa selezionata EDILRESTAURI Vi)</a:t>
            </a:r>
          </a:p>
          <a:p>
            <a:r>
              <a:rPr lang="it-IT" dirty="0" smtClean="0"/>
              <a:t>Impianto elettrico e di illuminazione      40.000  </a:t>
            </a:r>
            <a:r>
              <a:rPr lang="it-IT" sz="1600" dirty="0" smtClean="0"/>
              <a:t>(importo stimato in attesa del preventivo definitivo)</a:t>
            </a:r>
          </a:p>
          <a:p>
            <a:r>
              <a:rPr lang="it-IT" dirty="0" smtClean="0"/>
              <a:t>Serramenti                                                   40.000</a:t>
            </a:r>
            <a:r>
              <a:rPr lang="it-IT" sz="1600" dirty="0" smtClean="0"/>
              <a:t>  (importo stimato in attesa del preventivo definitivo)</a:t>
            </a:r>
          </a:p>
          <a:p>
            <a:r>
              <a:rPr lang="it-IT" dirty="0" smtClean="0"/>
              <a:t>Imprevisti                                                     30.000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										________________</a:t>
            </a:r>
          </a:p>
          <a:p>
            <a:pPr marL="3657600" lvl="8" indent="0">
              <a:buNone/>
            </a:pPr>
            <a:r>
              <a:rPr lang="it-IT" dirty="0" smtClean="0"/>
              <a:t>               </a:t>
            </a:r>
            <a:r>
              <a:rPr lang="it-IT" sz="3600" dirty="0" smtClean="0"/>
              <a:t>   Totale     350.401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3750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Fondi disponibili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791" y="1600200"/>
            <a:ext cx="8549631" cy="4525963"/>
          </a:xfrm>
        </p:spPr>
        <p:txBody>
          <a:bodyPr/>
          <a:lstStyle/>
          <a:p>
            <a:r>
              <a:rPr lang="it-IT" dirty="0" smtClean="0"/>
              <a:t>Risorse  della parrocchia                             </a:t>
            </a:r>
            <a:r>
              <a:rPr lang="it-IT" dirty="0" smtClean="0"/>
              <a:t>150.401 </a:t>
            </a:r>
            <a:r>
              <a:rPr lang="it-IT" sz="1600" dirty="0" smtClean="0"/>
              <a:t>                      </a:t>
            </a:r>
            <a:r>
              <a:rPr lang="it-IT" sz="1600" dirty="0" smtClean="0"/>
              <a:t>(accantonate in questi anni per il restauro)  </a:t>
            </a:r>
          </a:p>
          <a:p>
            <a:r>
              <a:rPr lang="it-IT" dirty="0" smtClean="0"/>
              <a:t>Contributi dalla fondazione </a:t>
            </a:r>
            <a:r>
              <a:rPr lang="it-IT" dirty="0" err="1" smtClean="0"/>
              <a:t>CaRiPaRo</a:t>
            </a:r>
            <a:r>
              <a:rPr lang="it-IT" dirty="0" smtClean="0"/>
              <a:t>                  0</a:t>
            </a:r>
          </a:p>
          <a:p>
            <a:r>
              <a:rPr lang="it-IT" dirty="0" smtClean="0"/>
              <a:t>Prestito Fondo Solidarietà Diocesano      150.000 </a:t>
            </a:r>
            <a:r>
              <a:rPr lang="it-IT" sz="1600" dirty="0" smtClean="0"/>
              <a:t>(da restituire al massimo in 36 mesi al tasso </a:t>
            </a:r>
            <a:r>
              <a:rPr lang="it-IT" sz="1600" dirty="0" err="1" smtClean="0"/>
              <a:t>Euribor</a:t>
            </a:r>
            <a:r>
              <a:rPr lang="it-IT" sz="1600" dirty="0" smtClean="0"/>
              <a:t> a 3 mesi + 2,25%                                                 ex commissione </a:t>
            </a:r>
            <a:r>
              <a:rPr lang="it-IT" sz="1600" dirty="0" err="1" smtClean="0"/>
              <a:t>max</a:t>
            </a:r>
            <a:r>
              <a:rPr lang="it-IT" sz="1600" dirty="0" smtClean="0"/>
              <a:t> scoperto 0,15%)</a:t>
            </a:r>
          </a:p>
          <a:p>
            <a:r>
              <a:rPr lang="it-IT" dirty="0" smtClean="0"/>
              <a:t>Impegno nuova raccolta                             </a:t>
            </a:r>
            <a:r>
              <a:rPr lang="it-IT" dirty="0" smtClean="0"/>
              <a:t> </a:t>
            </a:r>
            <a:r>
              <a:rPr lang="it-IT" dirty="0" smtClean="0"/>
              <a:t> 5</a:t>
            </a:r>
            <a:r>
              <a:rPr lang="it-IT" dirty="0" smtClean="0"/>
              <a:t>0.000</a:t>
            </a:r>
            <a:r>
              <a:rPr lang="it-IT" sz="1600" dirty="0" smtClean="0"/>
              <a:t>                  </a:t>
            </a:r>
            <a:endParaRPr lang="it-IT" dirty="0"/>
          </a:p>
          <a:p>
            <a:pPr marL="0" indent="0">
              <a:buNone/>
            </a:pPr>
            <a:r>
              <a:rPr lang="it-IT" sz="1600" dirty="0" smtClean="0"/>
              <a:t>     															______________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									Totale          350.401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165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di raccolta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Donazione indistinta</a:t>
            </a:r>
          </a:p>
          <a:p>
            <a:r>
              <a:rPr lang="it-IT" dirty="0" smtClean="0"/>
              <a:t>Donazio</a:t>
            </a:r>
            <a:r>
              <a:rPr lang="it-IT" dirty="0"/>
              <a:t>ne </a:t>
            </a:r>
            <a:r>
              <a:rPr lang="it-IT" dirty="0" smtClean="0"/>
              <a:t>mirata</a:t>
            </a:r>
          </a:p>
          <a:p>
            <a:r>
              <a:rPr lang="it-IT" dirty="0" smtClean="0"/>
              <a:t>Prestito </a:t>
            </a:r>
            <a:r>
              <a:rPr lang="it-IT" dirty="0"/>
              <a:t>attraverso il Fondo Parrocchiale di </a:t>
            </a:r>
            <a:r>
              <a:rPr lang="it-IT" dirty="0" smtClean="0"/>
              <a:t>Solidarietà</a:t>
            </a:r>
          </a:p>
          <a:p>
            <a:r>
              <a:rPr lang="it-IT" dirty="0" smtClean="0"/>
              <a:t>Prestito diretto infruttifero alla Parrocchia</a:t>
            </a:r>
          </a:p>
          <a:p>
            <a:r>
              <a:rPr lang="it-IT" dirty="0" smtClean="0"/>
              <a:t>Iniziative di raccolta fondi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90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Risorse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23433"/>
            <a:ext cx="8229600" cy="250930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Proprie            									</a:t>
            </a:r>
            <a:r>
              <a:rPr lang="it-IT" dirty="0" smtClean="0"/>
              <a:t>150.401</a:t>
            </a:r>
            <a:endParaRPr lang="it-IT" dirty="0" smtClean="0"/>
          </a:p>
          <a:p>
            <a:r>
              <a:rPr lang="it-IT" dirty="0" smtClean="0"/>
              <a:t>Di terzi da restituire					             </a:t>
            </a:r>
            <a:r>
              <a:rPr lang="it-IT" dirty="0" smtClean="0"/>
              <a:t>200.000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Per restituire i prestiti dobbiamo contribuire con le donazioni e con il rafforzamento delle attività di raccolta fondi.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375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135</Words>
  <Application>Microsoft Macintosh PowerPoint</Application>
  <PresentationFormat>Presentazione su schermo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Parrocchia San Nicola  Taggì di Sotto </vt:lpstr>
      <vt:lpstr>Importo dei lavori</vt:lpstr>
      <vt:lpstr>Fondi disponibili</vt:lpstr>
      <vt:lpstr>Modalità di raccolta</vt:lpstr>
      <vt:lpstr>Risorse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Parrocchia San Nicola  Taggì di Sotto </dc:title>
  <dc:creator>Gs</dc:creator>
  <cp:lastModifiedBy>Gs</cp:lastModifiedBy>
  <cp:revision>6</cp:revision>
  <dcterms:created xsi:type="dcterms:W3CDTF">2013-04-19T06:28:23Z</dcterms:created>
  <dcterms:modified xsi:type="dcterms:W3CDTF">2013-04-19T15:50:37Z</dcterms:modified>
</cp:coreProperties>
</file>